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576" autoAdjust="0"/>
  </p:normalViewPr>
  <p:slideViewPr>
    <p:cSldViewPr>
      <p:cViewPr varScale="1">
        <p:scale>
          <a:sx n="73" d="100"/>
          <a:sy n="73" d="100"/>
        </p:scale>
        <p:origin x="-107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9144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0" y="2925286"/>
            <a:ext cx="9144000" cy="158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514600" y="236220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3" name="Subtitle 2"/>
          <p:cNvSpPr>
            <a:spLocks noGrp="1"/>
          </p:cNvSpPr>
          <p:nvPr>
            <p:ph type="subTitle" idx="1"/>
          </p:nvPr>
        </p:nvSpPr>
        <p:spPr>
          <a:xfrm>
            <a:off x="2565400" y="3045460"/>
            <a:ext cx="4013200"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2" name="Title 11"/>
          <p:cNvSpPr>
            <a:spLocks noGrp="1"/>
          </p:cNvSpPr>
          <p:nvPr>
            <p:ph type="title"/>
          </p:nvPr>
        </p:nvSpPr>
        <p:spPr>
          <a:xfrm>
            <a:off x="2565400" y="2397760"/>
            <a:ext cx="4013200" cy="599440"/>
          </a:xfrm>
          <a:noFill/>
          <a:ln>
            <a:noFill/>
          </a:ln>
        </p:spPr>
        <p:txBody>
          <a:bodyPr bIns="0" anchor="b"/>
          <a:lstStyle>
            <a:lvl1pPr>
              <a:defRPr>
                <a:effectLst>
                  <a:glow rad="88900">
                    <a:schemeClr val="tx1">
                      <a:alpha val="60000"/>
                    </a:schemeClr>
                  </a:glow>
                </a:effectLst>
              </a:defRPr>
            </a:lvl1pPr>
          </a:lstStyle>
          <a:p>
            <a:r>
              <a:rPr lang="en-US" smtClean="0"/>
              <a:t>Click to edit Master title style</a:t>
            </a:r>
            <a:endParaRPr lang="en-US" dirty="0"/>
          </a:p>
        </p:txBody>
      </p:sp>
      <p:sp>
        <p:nvSpPr>
          <p:cNvPr id="11" name="Date Placeholder 10"/>
          <p:cNvSpPr>
            <a:spLocks noGrp="1"/>
          </p:cNvSpPr>
          <p:nvPr>
            <p:ph type="dt" sz="half" idx="10"/>
          </p:nvPr>
        </p:nvSpPr>
        <p:spPr bwMode="black"/>
        <p:txBody>
          <a:bodyPr/>
          <a:lstStyle/>
          <a:p>
            <a:fld id="{B12BDAE4-2A1D-46FD-A907-670590722A11}" type="datetimeFigureOut">
              <a:rPr lang="en-US" smtClean="0"/>
              <a:pPr/>
              <a:t>5/9/2011</a:t>
            </a:fld>
            <a:endParaRPr lang="en-US"/>
          </a:p>
        </p:txBody>
      </p:sp>
      <p:sp>
        <p:nvSpPr>
          <p:cNvPr id="17" name="Slide Number Placeholder 16"/>
          <p:cNvSpPr>
            <a:spLocks noGrp="1"/>
          </p:cNvSpPr>
          <p:nvPr>
            <p:ph type="sldNum" sz="quarter" idx="11"/>
          </p:nvPr>
        </p:nvSpPr>
        <p:spPr/>
        <p:txBody>
          <a:bodyPr/>
          <a:lstStyle/>
          <a:p>
            <a:fld id="{81A01E00-70F4-47E9-959D-939051980579}" type="slidenum">
              <a:rPr lang="en-US" smtClean="0"/>
              <a:pPr/>
              <a:t>‹#›</a:t>
            </a:fld>
            <a:endParaRPr lang="en-US"/>
          </a:p>
        </p:txBody>
      </p:sp>
      <p:sp>
        <p:nvSpPr>
          <p:cNvPr id="19" name="Footer Placeholder 1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2BDAE4-2A1D-46FD-A907-670590722A11}" type="datetimeFigureOut">
              <a:rPr lang="en-US" smtClean="0"/>
              <a:pPr/>
              <a:t>5/9/2011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A01E00-70F4-47E9-959D-93905198057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cxnSp>
        <p:nvCxnSpPr>
          <p:cNvPr id="9" name="Straight Connector 8"/>
          <p:cNvCxnSpPr/>
          <p:nvPr/>
        </p:nvCxnSpPr>
        <p:spPr>
          <a:xfrm rot="5400000">
            <a:off x="4267200" y="3429000"/>
            <a:ext cx="6858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7696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Vertical Text Placeholder 2"/>
          <p:cNvSpPr>
            <a:spLocks noGrp="1"/>
          </p:cNvSpPr>
          <p:nvPr>
            <p:ph type="body" orient="vert" idx="1"/>
          </p:nvPr>
        </p:nvSpPr>
        <p:spPr>
          <a:xfrm>
            <a:off x="457200" y="914401"/>
            <a:ext cx="66294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2BDAE4-2A1D-46FD-A907-670590722A11}" type="datetimeFigureOut">
              <a:rPr lang="en-US" smtClean="0"/>
              <a:pPr/>
              <a:t>5/9/2011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A01E00-70F4-47E9-959D-939051980579}" type="slidenum">
              <a:rPr lang="en-US" smtClean="0"/>
              <a:pPr/>
              <a:t>‹#›</a:t>
            </a:fld>
            <a:endParaRPr lang="en-US"/>
          </a:p>
        </p:txBody>
      </p:sp>
      <p:sp>
        <p:nvSpPr>
          <p:cNvPr id="2" name="Vertical Title 1"/>
          <p:cNvSpPr>
            <a:spLocks noGrp="1"/>
          </p:cNvSpPr>
          <p:nvPr>
            <p:ph type="title" orient="vert"/>
          </p:nvPr>
        </p:nvSpPr>
        <p:spPr>
          <a:xfrm>
            <a:off x="7239000" y="914401"/>
            <a:ext cx="926980" cy="5029200"/>
          </a:xfrm>
        </p:spPr>
        <p:txBody>
          <a:bodyPr vert="eaVert"/>
          <a:lstStyle/>
          <a:p>
            <a:r>
              <a:rPr lang="en-US" smtClean="0"/>
              <a:t>Click to edit Master 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457200" y="2020824"/>
            <a:ext cx="8229600" cy="40751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8"/>
          <p:cNvSpPr>
            <a:spLocks noGrp="1"/>
          </p:cNvSpPr>
          <p:nvPr>
            <p:ph type="title"/>
          </p:nvPr>
        </p:nvSpPr>
        <p:spPr/>
        <p:txBody>
          <a:bodyPr/>
          <a:lstStyle/>
          <a:p>
            <a:r>
              <a:rPr lang="en-US" smtClean="0"/>
              <a:t>Click to edit Master title style</a:t>
            </a:r>
            <a:endParaRPr lang="en-US"/>
          </a:p>
        </p:txBody>
      </p:sp>
      <p:sp>
        <p:nvSpPr>
          <p:cNvPr id="11" name="Date Placeholder 10"/>
          <p:cNvSpPr>
            <a:spLocks noGrp="1"/>
          </p:cNvSpPr>
          <p:nvPr>
            <p:ph type="dt" sz="half" idx="14"/>
          </p:nvPr>
        </p:nvSpPr>
        <p:spPr/>
        <p:txBody>
          <a:bodyPr/>
          <a:lstStyle/>
          <a:p>
            <a:fld id="{B12BDAE4-2A1D-46FD-A907-670590722A11}" type="datetimeFigureOut">
              <a:rPr lang="en-US" smtClean="0"/>
              <a:pPr/>
              <a:t>5/9/2011</a:t>
            </a:fld>
            <a:endParaRPr lang="en-US"/>
          </a:p>
        </p:txBody>
      </p:sp>
      <p:sp>
        <p:nvSpPr>
          <p:cNvPr id="12" name="Slide Number Placeholder 11"/>
          <p:cNvSpPr>
            <a:spLocks noGrp="1"/>
          </p:cNvSpPr>
          <p:nvPr>
            <p:ph type="sldNum" sz="quarter" idx="15"/>
          </p:nvPr>
        </p:nvSpPr>
        <p:spPr/>
        <p:txBody>
          <a:bodyPr/>
          <a:lstStyle/>
          <a:p>
            <a:fld id="{81A01E00-70F4-47E9-959D-939051980579}" type="slidenum">
              <a:rPr lang="en-US" smtClean="0"/>
              <a:pPr/>
              <a:t>‹#›</a:t>
            </a:fld>
            <a:endParaRPr lang="en-US"/>
          </a:p>
        </p:txBody>
      </p:sp>
      <p:sp>
        <p:nvSpPr>
          <p:cNvPr id="13" name="Footer Placeholder 12"/>
          <p:cNvSpPr>
            <a:spLocks noGrp="1"/>
          </p:cNvSpPr>
          <p:nvPr>
            <p:ph type="ftr" sz="quarter" idx="16"/>
          </p:nvPr>
        </p:nvSpPr>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8" name="Rectangle 7"/>
          <p:cNvSpPr/>
          <p:nvPr/>
        </p:nvSpPr>
        <p:spPr>
          <a:xfrm>
            <a:off x="0" y="3922776"/>
            <a:ext cx="9144000" cy="2935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0" y="3921760"/>
            <a:ext cx="9144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514600" y="336804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9" name="Title Placeholder 1"/>
          <p:cNvSpPr>
            <a:spLocks noGrp="1"/>
          </p:cNvSpPr>
          <p:nvPr>
            <p:ph type="title"/>
          </p:nvPr>
        </p:nvSpPr>
        <p:spPr bwMode="black">
          <a:xfrm>
            <a:off x="2529052" y="3367246"/>
            <a:ext cx="4085897" cy="706821"/>
          </a:xfrm>
          <a:prstGeom prst="rect">
            <a:avLst/>
          </a:prstGeom>
          <a:noFill/>
          <a:ln w="98425" cmpd="thinThick">
            <a:noFill/>
            <a:miter lim="800000"/>
          </a:ln>
        </p:spPr>
        <p:txBody>
          <a:bodyPr vert="horz" lIns="91440" tIns="45720" rIns="91440" bIns="0" rtlCol="0" anchor="b" anchorCtr="0">
            <a:normAutofit/>
          </a:bodyPr>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en-US" smtClean="0"/>
              <a:t>Click to edit Master title style</a:t>
            </a:r>
            <a:endParaRPr lang="en-US" dirty="0"/>
          </a:p>
        </p:txBody>
      </p:sp>
      <p:sp>
        <p:nvSpPr>
          <p:cNvPr id="10" name="Subtitle 2"/>
          <p:cNvSpPr>
            <a:spLocks noGrp="1"/>
          </p:cNvSpPr>
          <p:nvPr>
            <p:ph type="subTitle" idx="1"/>
          </p:nvPr>
        </p:nvSpPr>
        <p:spPr bwMode="black">
          <a:xfrm>
            <a:off x="2518542" y="4084577"/>
            <a:ext cx="4106917" cy="397094"/>
          </a:xfrm>
        </p:spPr>
        <p:txBody>
          <a:bodyPr tIns="0" anchor="t" anchorCtr="0">
            <a:normAutofit/>
          </a:bodyPr>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3" name="Date Placeholder 12"/>
          <p:cNvSpPr>
            <a:spLocks noGrp="1"/>
          </p:cNvSpPr>
          <p:nvPr>
            <p:ph type="dt" sz="half" idx="10"/>
          </p:nvPr>
        </p:nvSpPr>
        <p:spPr/>
        <p:txBody>
          <a:bodyPr/>
          <a:lstStyle/>
          <a:p>
            <a:fld id="{B12BDAE4-2A1D-46FD-A907-670590722A11}" type="datetimeFigureOut">
              <a:rPr lang="en-US" smtClean="0"/>
              <a:pPr/>
              <a:t>5/9/2011</a:t>
            </a:fld>
            <a:endParaRPr lang="en-US"/>
          </a:p>
        </p:txBody>
      </p:sp>
      <p:sp>
        <p:nvSpPr>
          <p:cNvPr id="14" name="Slide Number Placeholder 13"/>
          <p:cNvSpPr>
            <a:spLocks noGrp="1"/>
          </p:cNvSpPr>
          <p:nvPr>
            <p:ph type="sldNum" sz="quarter" idx="11"/>
          </p:nvPr>
        </p:nvSpPr>
        <p:spPr/>
        <p:txBody>
          <a:bodyPr/>
          <a:lstStyle/>
          <a:p>
            <a:fld id="{81A01E00-70F4-47E9-959D-939051980579}" type="slidenum">
              <a:rPr lang="en-US" smtClean="0"/>
              <a:pPr/>
              <a:t>‹#›</a:t>
            </a:fld>
            <a:endParaRPr lang="en-US"/>
          </a:p>
        </p:txBody>
      </p:sp>
      <p:sp>
        <p:nvSpPr>
          <p:cNvPr id="15" name="Footer Placeholder 14"/>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457201"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30"/>
          <p:cNvSpPr>
            <a:spLocks noGrp="1"/>
          </p:cNvSpPr>
          <p:nvPr>
            <p:ph sz="quarter" idx="14"/>
          </p:nvPr>
        </p:nvSpPr>
        <p:spPr>
          <a:xfrm>
            <a:off x="4663440"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8"/>
          <p:cNvSpPr>
            <a:spLocks noGrp="1"/>
          </p:cNvSpPr>
          <p:nvPr>
            <p:ph type="dt" sz="half" idx="15"/>
          </p:nvPr>
        </p:nvSpPr>
        <p:spPr/>
        <p:txBody>
          <a:bodyPr/>
          <a:lstStyle/>
          <a:p>
            <a:fld id="{B12BDAE4-2A1D-46FD-A907-670590722A11}" type="datetimeFigureOut">
              <a:rPr lang="en-US" smtClean="0"/>
              <a:pPr/>
              <a:t>5/9/2011</a:t>
            </a:fld>
            <a:endParaRPr lang="en-US"/>
          </a:p>
        </p:txBody>
      </p:sp>
      <p:sp>
        <p:nvSpPr>
          <p:cNvPr id="12" name="Slide Number Placeholder 11"/>
          <p:cNvSpPr>
            <a:spLocks noGrp="1"/>
          </p:cNvSpPr>
          <p:nvPr>
            <p:ph type="sldNum" sz="quarter" idx="16"/>
          </p:nvPr>
        </p:nvSpPr>
        <p:spPr/>
        <p:txBody>
          <a:bodyPr/>
          <a:lstStyle/>
          <a:p>
            <a:fld id="{81A01E00-70F4-47E9-959D-939051980579}" type="slidenum">
              <a:rPr lang="en-US" smtClean="0"/>
              <a:pPr/>
              <a:t>‹#›</a:t>
            </a:fld>
            <a:endParaRPr lang="en-US"/>
          </a:p>
        </p:txBody>
      </p:sp>
      <p:sp>
        <p:nvSpPr>
          <p:cNvPr id="13" name="Footer Placeholder 12"/>
          <p:cNvSpPr>
            <a:spLocks noGrp="1"/>
          </p:cNvSpPr>
          <p:nvPr>
            <p:ph type="ftr" sz="quarter" idx="17"/>
          </p:nvPr>
        </p:nvSpPr>
        <p:spPr/>
        <p:txBody>
          <a:bodyPr/>
          <a:lstStyle/>
          <a:p>
            <a:endParaRPr lang="en-US"/>
          </a:p>
        </p:txBody>
      </p:sp>
      <p:sp>
        <p:nvSpPr>
          <p:cNvPr id="16" name="Title 1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457201" y="2819400"/>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4" name="Content Placeholder 30"/>
          <p:cNvSpPr>
            <a:spLocks noGrp="1"/>
          </p:cNvSpPr>
          <p:nvPr>
            <p:ph sz="quarter" idx="14"/>
          </p:nvPr>
        </p:nvSpPr>
        <p:spPr>
          <a:xfrm>
            <a:off x="4663440" y="2816352"/>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0" name="Text Placeholder 3"/>
          <p:cNvSpPr>
            <a:spLocks noGrp="1"/>
          </p:cNvSpPr>
          <p:nvPr>
            <p:ph type="body" sz="half" idx="2"/>
          </p:nvPr>
        </p:nvSpPr>
        <p:spPr>
          <a:xfrm>
            <a:off x="45720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6344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400"/>
              </a:spcBef>
              <a:spcAft>
                <a:spcPts val="0"/>
              </a:spcAft>
              <a:buClr>
                <a:schemeClr val="accent1"/>
              </a:buClr>
              <a:buFontTx/>
              <a:buNone/>
            </a:pPr>
            <a:r>
              <a:rPr lang="en-US" smtClean="0"/>
              <a:t>Click to edit Master text styles</a:t>
            </a:r>
          </a:p>
        </p:txBody>
      </p:sp>
      <p:sp>
        <p:nvSpPr>
          <p:cNvPr id="11" name="Date Placeholder 10"/>
          <p:cNvSpPr>
            <a:spLocks noGrp="1"/>
          </p:cNvSpPr>
          <p:nvPr>
            <p:ph type="dt" sz="half" idx="16"/>
          </p:nvPr>
        </p:nvSpPr>
        <p:spPr/>
        <p:txBody>
          <a:bodyPr/>
          <a:lstStyle/>
          <a:p>
            <a:fld id="{B12BDAE4-2A1D-46FD-A907-670590722A11}" type="datetimeFigureOut">
              <a:rPr lang="en-US" smtClean="0"/>
              <a:pPr/>
              <a:t>5/9/2011</a:t>
            </a:fld>
            <a:endParaRPr lang="en-US"/>
          </a:p>
        </p:txBody>
      </p:sp>
      <p:sp>
        <p:nvSpPr>
          <p:cNvPr id="12" name="Slide Number Placeholder 11"/>
          <p:cNvSpPr>
            <a:spLocks noGrp="1"/>
          </p:cNvSpPr>
          <p:nvPr>
            <p:ph type="sldNum" sz="quarter" idx="17"/>
          </p:nvPr>
        </p:nvSpPr>
        <p:spPr/>
        <p:txBody>
          <a:bodyPr/>
          <a:lstStyle/>
          <a:p>
            <a:fld id="{81A01E00-70F4-47E9-959D-939051980579}" type="slidenum">
              <a:rPr lang="en-US" smtClean="0"/>
              <a:pPr/>
              <a:t>‹#›</a:t>
            </a:fld>
            <a:endParaRPr lang="en-US"/>
          </a:p>
        </p:txBody>
      </p:sp>
      <p:sp>
        <p:nvSpPr>
          <p:cNvPr id="13" name="Footer Placeholder 12"/>
          <p:cNvSpPr>
            <a:spLocks noGrp="1"/>
          </p:cNvSpPr>
          <p:nvPr>
            <p:ph type="ftr" sz="quarter" idx="18"/>
          </p:nvPr>
        </p:nvSpPr>
        <p:spPr/>
        <p:txBody>
          <a:bodyPr/>
          <a:lstStyle/>
          <a:p>
            <a:endParaRPr lang="en-US"/>
          </a:p>
        </p:txBody>
      </p:sp>
      <p:sp>
        <p:nvSpPr>
          <p:cNvPr id="18" name="Title 1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mtClean="0"/>
              <a:t>Click to edit Master title style</a:t>
            </a:r>
            <a:endParaRPr lang="en-US"/>
          </a:p>
        </p:txBody>
      </p:sp>
      <p:sp>
        <p:nvSpPr>
          <p:cNvPr id="15" name="Date Placeholder 14"/>
          <p:cNvSpPr>
            <a:spLocks noGrp="1"/>
          </p:cNvSpPr>
          <p:nvPr>
            <p:ph type="dt" sz="half" idx="10"/>
          </p:nvPr>
        </p:nvSpPr>
        <p:spPr/>
        <p:txBody>
          <a:bodyPr/>
          <a:lstStyle/>
          <a:p>
            <a:fld id="{B12BDAE4-2A1D-46FD-A907-670590722A11}" type="datetimeFigureOut">
              <a:rPr lang="en-US" smtClean="0"/>
              <a:pPr/>
              <a:t>5/9/2011</a:t>
            </a:fld>
            <a:endParaRPr lang="en-US"/>
          </a:p>
        </p:txBody>
      </p:sp>
      <p:sp>
        <p:nvSpPr>
          <p:cNvPr id="16" name="Slide Number Placeholder 15"/>
          <p:cNvSpPr>
            <a:spLocks noGrp="1"/>
          </p:cNvSpPr>
          <p:nvPr>
            <p:ph type="sldNum" sz="quarter" idx="11"/>
          </p:nvPr>
        </p:nvSpPr>
        <p:spPr/>
        <p:txBody>
          <a:bodyPr/>
          <a:lstStyle/>
          <a:p>
            <a:fld id="{81A01E00-70F4-47E9-959D-939051980579}"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B12BDAE4-2A1D-46FD-A907-670590722A11}" type="datetimeFigureOut">
              <a:rPr lang="en-US" smtClean="0"/>
              <a:pPr/>
              <a:t>5/9/2011</a:t>
            </a:fld>
            <a:endParaRPr lang="en-US"/>
          </a:p>
        </p:txBody>
      </p:sp>
      <p:sp>
        <p:nvSpPr>
          <p:cNvPr id="8" name="Slide Number Placeholder 7"/>
          <p:cNvSpPr>
            <a:spLocks noGrp="1"/>
          </p:cNvSpPr>
          <p:nvPr>
            <p:ph type="sldNum" sz="quarter" idx="11"/>
          </p:nvPr>
        </p:nvSpPr>
        <p:spPr/>
        <p:txBody>
          <a:bodyPr/>
          <a:lstStyle/>
          <a:p>
            <a:fld id="{81A01E00-70F4-47E9-959D-939051980579}"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485900" y="1914525"/>
            <a:ext cx="6172200" cy="3510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1737360" y="5513832"/>
            <a:ext cx="5669280" cy="548640"/>
          </a:xfrm>
        </p:spPr>
        <p:txBody>
          <a:bodyPr vert="horz" lIns="91440" tIns="0" rIns="91440" bIns="45720" rtlCol="0" anchor="ctr">
            <a:normAutofit/>
          </a:bodyP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6" name="Date Placeholder 15"/>
          <p:cNvSpPr>
            <a:spLocks noGrp="1"/>
          </p:cNvSpPr>
          <p:nvPr>
            <p:ph type="dt" sz="half" idx="15"/>
          </p:nvPr>
        </p:nvSpPr>
        <p:spPr/>
        <p:txBody>
          <a:bodyPr/>
          <a:lstStyle/>
          <a:p>
            <a:fld id="{B12BDAE4-2A1D-46FD-A907-670590722A11}" type="datetimeFigureOut">
              <a:rPr lang="en-US" smtClean="0"/>
              <a:pPr/>
              <a:t>5/9/2011</a:t>
            </a:fld>
            <a:endParaRPr lang="en-US"/>
          </a:p>
        </p:txBody>
      </p:sp>
      <p:sp>
        <p:nvSpPr>
          <p:cNvPr id="19" name="Slide Number Placeholder 18"/>
          <p:cNvSpPr>
            <a:spLocks noGrp="1"/>
          </p:cNvSpPr>
          <p:nvPr>
            <p:ph type="sldNum" sz="quarter" idx="16"/>
          </p:nvPr>
        </p:nvSpPr>
        <p:spPr/>
        <p:txBody>
          <a:bodyPr/>
          <a:lstStyle/>
          <a:p>
            <a:fld id="{81A01E00-70F4-47E9-959D-939051980579}" type="slidenum">
              <a:rPr lang="en-US" smtClean="0"/>
              <a:pPr/>
              <a:t>‹#›</a:t>
            </a:fld>
            <a:endParaRPr lang="en-US"/>
          </a:p>
        </p:txBody>
      </p:sp>
      <p:sp>
        <p:nvSpPr>
          <p:cNvPr id="23" name="Footer Placeholder 22"/>
          <p:cNvSpPr>
            <a:spLocks noGrp="1"/>
          </p:cNvSpPr>
          <p:nvPr>
            <p:ph type="ftr" sz="quarter" idx="17"/>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852209" y="2026918"/>
            <a:ext cx="5439582" cy="3263750"/>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5" name="Text Placeholder 24"/>
          <p:cNvSpPr>
            <a:spLocks noGrp="1"/>
          </p:cNvSpPr>
          <p:nvPr>
            <p:ph type="body" sz="quarter" idx="13"/>
          </p:nvPr>
        </p:nvSpPr>
        <p:spPr>
          <a:xfrm>
            <a:off x="1737360" y="5516880"/>
            <a:ext cx="5669280" cy="548640"/>
          </a:xfrm>
        </p:spPr>
        <p:txBody>
          <a:bodyPr vert="horz" lIns="91440" tIns="0" rIns="91440" bIns="0" rtlCol="0" anchor="ctr" anchorCtr="0">
            <a:normAutofit/>
          </a:bodyPr>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marL="0" lvl="0" indent="0" algn="ctr"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
        <p:nvSpPr>
          <p:cNvPr id="12" name="Title 11"/>
          <p:cNvSpPr>
            <a:spLocks noGrp="1"/>
          </p:cNvSpPr>
          <p:nvPr>
            <p:ph type="title"/>
          </p:nvPr>
        </p:nvSpPr>
        <p:spPr>
          <a:xfrm>
            <a:off x="2514600" y="975360"/>
            <a:ext cx="4114800" cy="701040"/>
          </a:xfrm>
        </p:spPr>
        <p:txBody>
          <a:bodyPr/>
          <a:lstStyle/>
          <a:p>
            <a:r>
              <a:rPr lang="en-US" smtClean="0"/>
              <a:t>Click to edit Master title style</a:t>
            </a:r>
            <a:endParaRPr lang="en-US"/>
          </a:p>
        </p:txBody>
      </p:sp>
      <p:sp>
        <p:nvSpPr>
          <p:cNvPr id="13" name="Date Placeholder 12"/>
          <p:cNvSpPr>
            <a:spLocks noGrp="1"/>
          </p:cNvSpPr>
          <p:nvPr>
            <p:ph type="dt" sz="half" idx="14"/>
          </p:nvPr>
        </p:nvSpPr>
        <p:spPr>
          <a:xfrm>
            <a:off x="2981325" y="273180"/>
            <a:ext cx="3181350" cy="292100"/>
          </a:xfrm>
        </p:spPr>
        <p:txBody>
          <a:bodyPr/>
          <a:lstStyle/>
          <a:p>
            <a:fld id="{B12BDAE4-2A1D-46FD-A907-670590722A11}" type="datetimeFigureOut">
              <a:rPr lang="en-US" smtClean="0"/>
              <a:pPr/>
              <a:t>5/9/2011</a:t>
            </a:fld>
            <a:endParaRPr lang="en-US"/>
          </a:p>
        </p:txBody>
      </p:sp>
      <p:sp>
        <p:nvSpPr>
          <p:cNvPr id="14" name="Slide Number Placeholder 13"/>
          <p:cNvSpPr>
            <a:spLocks noGrp="1"/>
          </p:cNvSpPr>
          <p:nvPr>
            <p:ph type="sldNum" sz="quarter" idx="15"/>
          </p:nvPr>
        </p:nvSpPr>
        <p:spPr>
          <a:xfrm>
            <a:off x="4038600" y="6172200"/>
            <a:ext cx="1066800" cy="304800"/>
          </a:xfrm>
        </p:spPr>
        <p:txBody>
          <a:bodyPr/>
          <a:lstStyle/>
          <a:p>
            <a:fld id="{81A01E00-70F4-47E9-959D-939051980579}" type="slidenum">
              <a:rPr lang="en-US" smtClean="0"/>
              <a:pPr/>
              <a:t>‹#›</a:t>
            </a:fld>
            <a:endParaRPr lang="en-US"/>
          </a:p>
        </p:txBody>
      </p:sp>
      <p:sp>
        <p:nvSpPr>
          <p:cNvPr id="15" name="Footer Placeholder 14"/>
          <p:cNvSpPr>
            <a:spLocks noGrp="1"/>
          </p:cNvSpPr>
          <p:nvPr>
            <p:ph type="ftr" sz="quarter" idx="16"/>
          </p:nvPr>
        </p:nvSpPr>
        <p:spPr>
          <a:xfrm>
            <a:off x="1447800" y="6486525"/>
            <a:ext cx="6248400" cy="29210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8" name="Rectangle 7"/>
          <p:cNvSpPr/>
          <p:nvPr/>
        </p:nvSpPr>
        <p:spPr bwMode="hidden">
          <a:xfrm>
            <a:off x="0" y="1335973"/>
            <a:ext cx="9144000" cy="552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2019301"/>
            <a:ext cx="8229600" cy="41173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981325" y="273180"/>
            <a:ext cx="3181350" cy="292100"/>
          </a:xfrm>
          <a:prstGeom prst="rect">
            <a:avLst/>
          </a:prstGeom>
        </p:spPr>
        <p:txBody>
          <a:bodyPr vert="horz" lIns="91440" tIns="45720" rIns="91440" bIns="45720" rtlCol="0" anchor="ctr">
            <a:noAutofit/>
          </a:bodyPr>
          <a:lstStyle>
            <a:lvl1pPr algn="ctr">
              <a:defRPr sz="1200" b="0" cap="all" spc="300" baseline="0">
                <a:solidFill>
                  <a:schemeClr val="tx1"/>
                </a:solidFill>
              </a:defRPr>
            </a:lvl1pPr>
          </a:lstStyle>
          <a:p>
            <a:fld id="{B12BDAE4-2A1D-46FD-A907-670590722A11}" type="datetimeFigureOut">
              <a:rPr lang="en-US" smtClean="0"/>
              <a:pPr/>
              <a:t>5/9/2011</a:t>
            </a:fld>
            <a:endParaRPr lang="en-US"/>
          </a:p>
        </p:txBody>
      </p:sp>
      <p:sp>
        <p:nvSpPr>
          <p:cNvPr id="5" name="Footer Placeholder 4"/>
          <p:cNvSpPr>
            <a:spLocks noGrp="1"/>
          </p:cNvSpPr>
          <p:nvPr>
            <p:ph type="ftr" sz="quarter" idx="3"/>
          </p:nvPr>
        </p:nvSpPr>
        <p:spPr>
          <a:xfrm>
            <a:off x="1447800" y="6486525"/>
            <a:ext cx="6248400" cy="292100"/>
          </a:xfrm>
          <a:prstGeom prst="rect">
            <a:avLst/>
          </a:prstGeom>
        </p:spPr>
        <p:txBody>
          <a:bodyPr vert="horz" lIns="91440" tIns="45720" rIns="91440" bIns="45720" rtlCol="0" anchor="ctr">
            <a:normAutofit/>
          </a:bodyPr>
          <a:lstStyle>
            <a:lvl1pPr algn="ctr">
              <a:defRPr sz="1100" b="0" cap="all" spc="300" baseline="0">
                <a:solidFill>
                  <a:schemeClr val="tx1"/>
                </a:solidFill>
              </a:defRPr>
            </a:lvl1pPr>
          </a:lstStyle>
          <a:p>
            <a:endParaRPr lang="en-US"/>
          </a:p>
        </p:txBody>
      </p:sp>
      <p:sp>
        <p:nvSpPr>
          <p:cNvPr id="6" name="Slide Number Placeholder 5"/>
          <p:cNvSpPr>
            <a:spLocks noGrp="1"/>
          </p:cNvSpPr>
          <p:nvPr>
            <p:ph type="sldNum" sz="quarter" idx="4"/>
          </p:nvPr>
        </p:nvSpPr>
        <p:spPr>
          <a:xfrm>
            <a:off x="4038600" y="6172200"/>
            <a:ext cx="1066800" cy="304800"/>
          </a:xfrm>
          <a:prstGeom prst="rect">
            <a:avLst/>
          </a:prstGeom>
          <a:ln>
            <a:noFill/>
          </a:ln>
        </p:spPr>
        <p:txBody>
          <a:bodyPr vert="horz" lIns="0" tIns="0" rIns="0" bIns="0" rtlCol="0" anchor="ctr">
            <a:normAutofit/>
          </a:bodyPr>
          <a:lstStyle>
            <a:lvl1pPr algn="ctr">
              <a:defRPr sz="1200" b="1">
                <a:solidFill>
                  <a:schemeClr val="tx1"/>
                </a:solidFill>
              </a:defRPr>
            </a:lvl1pPr>
          </a:lstStyle>
          <a:p>
            <a:fld id="{81A01E00-70F4-47E9-959D-939051980579}" type="slidenum">
              <a:rPr lang="en-US" smtClean="0"/>
              <a:pPr/>
              <a:t>‹#›</a:t>
            </a:fld>
            <a:endParaRPr lang="en-US"/>
          </a:p>
        </p:txBody>
      </p:sp>
      <p:cxnSp>
        <p:nvCxnSpPr>
          <p:cNvPr id="10" name="Straight Connector 9"/>
          <p:cNvCxnSpPr/>
          <p:nvPr/>
        </p:nvCxnSpPr>
        <p:spPr>
          <a:xfrm>
            <a:off x="0" y="1331436"/>
            <a:ext cx="9144000"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2514600" y="975360"/>
            <a:ext cx="4114800" cy="70104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en-US" smtClean="0"/>
              <a:t>Click to edit Master title style</a:t>
            </a:r>
            <a:endParaRPr lang="en-US" dirty="0"/>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p:titleStyle>
    <p:bodyStyle>
      <a:lvl1pPr marL="0" indent="0" algn="ctr" defTabSz="914400" rtl="0" eaLnBrk="1" latinLnBrk="0" hangingPunct="1">
        <a:lnSpc>
          <a:spcPct val="100000"/>
        </a:lnSpc>
        <a:spcBef>
          <a:spcPts val="600"/>
        </a:spcBef>
        <a:spcAft>
          <a:spcPts val="0"/>
        </a:spcAft>
        <a:buClr>
          <a:schemeClr val="accent1"/>
        </a:buClr>
        <a:buFontTx/>
        <a:buNone/>
        <a:defRPr sz="2000" b="0" i="0" kern="1200" cap="none" spc="30" baseline="0">
          <a:solidFill>
            <a:schemeClr val="tx1"/>
          </a:solidFill>
          <a:latin typeface="+mn-lt"/>
          <a:ea typeface="+mn-ea"/>
          <a:cs typeface="Tahoma" pitchFamily="34" charset="0"/>
        </a:defRPr>
      </a:lvl1pPr>
      <a:lvl2pPr marL="0" indent="0" algn="ctr" defTabSz="914400" rtl="0" eaLnBrk="1" latinLnBrk="0" hangingPunct="1">
        <a:lnSpc>
          <a:spcPct val="100000"/>
        </a:lnSpc>
        <a:spcBef>
          <a:spcPts val="1200"/>
        </a:spcBef>
        <a:buClr>
          <a:schemeClr val="accent1"/>
        </a:buClr>
        <a:buFontTx/>
        <a:buNone/>
        <a:defRPr sz="1800" kern="1200">
          <a:solidFill>
            <a:schemeClr val="tx2"/>
          </a:solidFill>
          <a:latin typeface="+mn-lt"/>
          <a:ea typeface="+mn-ea"/>
          <a:cs typeface="Tahoma" pitchFamily="34" charset="0"/>
        </a:defRPr>
      </a:lvl2pPr>
      <a:lvl3pPr marL="0" indent="0" algn="ctr" defTabSz="914400" rtl="0" eaLnBrk="1" latinLnBrk="0" hangingPunct="1">
        <a:lnSpc>
          <a:spcPct val="100000"/>
        </a:lnSpc>
        <a:spcBef>
          <a:spcPts val="1200"/>
        </a:spcBef>
        <a:buClr>
          <a:schemeClr val="accent1"/>
        </a:buClr>
        <a:buFontTx/>
        <a:buNone/>
        <a:defRPr sz="1600" kern="1200">
          <a:solidFill>
            <a:schemeClr val="tx1"/>
          </a:solidFill>
          <a:latin typeface="+mn-lt"/>
          <a:ea typeface="+mn-ea"/>
          <a:cs typeface="Tahoma" pitchFamily="34" charset="0"/>
        </a:defRPr>
      </a:lvl3pPr>
      <a:lvl4pPr marL="0" indent="0" algn="ctr" defTabSz="914400" rtl="0" eaLnBrk="1" latinLnBrk="0" hangingPunct="1">
        <a:lnSpc>
          <a:spcPct val="100000"/>
        </a:lnSpc>
        <a:spcBef>
          <a:spcPts val="1200"/>
        </a:spcBef>
        <a:buClr>
          <a:schemeClr val="accent1"/>
        </a:buClr>
        <a:buFontTx/>
        <a:buNone/>
        <a:defRPr sz="1400" kern="1200">
          <a:solidFill>
            <a:schemeClr val="tx2"/>
          </a:solidFill>
          <a:latin typeface="+mn-lt"/>
          <a:ea typeface="+mn-ea"/>
          <a:cs typeface="Tahoma" pitchFamily="34" charset="0"/>
        </a:defRPr>
      </a:lvl4pPr>
      <a:lvl5pPr marL="0" indent="0" algn="ctr" defTabSz="914400" rtl="0" eaLnBrk="1" latinLnBrk="0" hangingPunct="1">
        <a:lnSpc>
          <a:spcPct val="100000"/>
        </a:lnSpc>
        <a:spcBef>
          <a:spcPts val="1200"/>
        </a:spcBef>
        <a:buClr>
          <a:schemeClr val="accent1"/>
        </a:buClr>
        <a:buFontTx/>
        <a:buNone/>
        <a:defRPr sz="1400" kern="1200" baseline="0">
          <a:solidFill>
            <a:schemeClr val="tx1"/>
          </a:solidFill>
          <a:latin typeface="+mn-lt"/>
          <a:ea typeface="+mn-ea"/>
          <a:cs typeface="Tahoma" pitchFamily="34" charset="0"/>
        </a:defRPr>
      </a:lvl5pPr>
      <a:lvl6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www.youtube.com/watch?v=AuKY9kuLWvU"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water-for-elephants-poster.png"/>
          <p:cNvPicPr>
            <a:picLocks noChangeAspect="1"/>
          </p:cNvPicPr>
          <p:nvPr/>
        </p:nvPicPr>
        <p:blipFill>
          <a:blip r:embed="rId2"/>
          <a:stretch>
            <a:fillRect/>
          </a:stretch>
        </p:blipFill>
        <p:spPr>
          <a:xfrm>
            <a:off x="0" y="0"/>
            <a:ext cx="9144000" cy="6858000"/>
          </a:xfrm>
          <a:prstGeom prst="rect">
            <a:avLst/>
          </a:prstGeom>
          <a:ln>
            <a:noFill/>
          </a:ln>
          <a:effectLst>
            <a:softEdge rad="112500"/>
          </a:effectLst>
        </p:spPr>
      </p:pic>
      <p:sp>
        <p:nvSpPr>
          <p:cNvPr id="3" name="Subtitle 2"/>
          <p:cNvSpPr>
            <a:spLocks noGrp="1"/>
          </p:cNvSpPr>
          <p:nvPr>
            <p:ph type="subTitle" idx="1"/>
          </p:nvPr>
        </p:nvSpPr>
        <p:spPr>
          <a:xfrm>
            <a:off x="0" y="0"/>
            <a:ext cx="7406640" cy="1752600"/>
          </a:xfrm>
        </p:spPr>
        <p:txBody>
          <a:bodyPr/>
          <a:lstStyle/>
          <a:p>
            <a:pPr algn="l"/>
            <a:r>
              <a:rPr lang="en-US" dirty="0" smtClean="0">
                <a:solidFill>
                  <a:schemeClr val="tx1"/>
                </a:solidFill>
              </a:rPr>
              <a:t>Katherine Matos</a:t>
            </a:r>
          </a:p>
          <a:p>
            <a:pPr algn="l"/>
            <a:r>
              <a:rPr lang="en-US" dirty="0" smtClean="0">
                <a:solidFill>
                  <a:schemeClr val="tx1"/>
                </a:solidFill>
              </a:rPr>
              <a:t>ENG 126</a:t>
            </a:r>
          </a:p>
          <a:p>
            <a:pPr algn="l"/>
            <a:r>
              <a:rPr lang="en-US" b="1" dirty="0" smtClean="0">
                <a:solidFill>
                  <a:schemeClr val="tx1"/>
                </a:solidFill>
              </a:rPr>
              <a:t>Section: MW 10:00am</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hlinkClick r:id="rId2"/>
              </a:rPr>
              <a:t>http://www.youtube.com/watch?v=AuKY9kuLWvU</a:t>
            </a:r>
            <a:endParaRPr lang="en-US" dirty="0"/>
          </a:p>
        </p:txBody>
      </p:sp>
      <p:sp>
        <p:nvSpPr>
          <p:cNvPr id="3" name="Title 2"/>
          <p:cNvSpPr>
            <a:spLocks noGrp="1"/>
          </p:cNvSpPr>
          <p:nvPr>
            <p:ph type="title"/>
          </p:nvPr>
        </p:nvSpPr>
        <p:spPr/>
        <p:txBody>
          <a:bodyPr/>
          <a:lstStyle/>
          <a:p>
            <a:r>
              <a:rPr lang="en-US" dirty="0" smtClean="0"/>
              <a:t>Water for elephants’ trailer</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“Water for Elephants” centers the narration of the experience of an elderly man (Jacob Jankowski) of greatest circus disaster of all time in the Great Depression times (1931). It presents an unexpected romance in a uniquely compelling setting. Veterinary school student Jacob meets and falls in love with Marlena, a star performer in a circus of a long-gone era. They discover beauty amidst the world of the Big Top, and come together through their compassion for a special elephant. Against all odds (including the violence of Marlena’s dangerous husband) Jacob and Marlena find lifelong love. </a:t>
            </a:r>
          </a:p>
          <a:p>
            <a:endParaRPr lang="en-US" dirty="0"/>
          </a:p>
        </p:txBody>
      </p:sp>
      <p:sp>
        <p:nvSpPr>
          <p:cNvPr id="3" name="Title 2"/>
          <p:cNvSpPr>
            <a:spLocks noGrp="1"/>
          </p:cNvSpPr>
          <p:nvPr>
            <p:ph type="title"/>
          </p:nvPr>
        </p:nvSpPr>
        <p:spPr/>
        <p:txBody>
          <a:bodyPr/>
          <a:lstStyle/>
          <a:p>
            <a:r>
              <a:rPr lang="en-US" dirty="0" smtClean="0"/>
              <a:t>synopsis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The originality in this American history is in its deep message against animal cruelty, the setting of the story and the inclusion of non-fiction history in it, the production design, atmosphere, costumes and stunts. The facts make this movie very different to what is most popular in the theater screens, is well scripted, very good shot (like one of the most unique pieces is a sketch of black-and-white silent videos of two of the films characters at the end),  finely acted period drama. The authenticity and faultless of the movie make me feel like I was watching a classic film. In addition the story is very emotional and touches the heart, but also reveals an unseen dark aspect of old era circus entertainment. In terms of star power, production, and others skills make this movie good, and create and spectacular journey of romance and adventure. </a:t>
            </a:r>
          </a:p>
          <a:p>
            <a:endParaRPr lang="en-US" dirty="0"/>
          </a:p>
        </p:txBody>
      </p:sp>
      <p:sp>
        <p:nvSpPr>
          <p:cNvPr id="3" name="Title 2"/>
          <p:cNvSpPr>
            <a:spLocks noGrp="1"/>
          </p:cNvSpPr>
          <p:nvPr>
            <p:ph type="title"/>
          </p:nvPr>
        </p:nvSpPr>
        <p:spPr/>
        <p:txBody>
          <a:bodyPr/>
          <a:lstStyle/>
          <a:p>
            <a:r>
              <a:rPr lang="en-US" dirty="0" smtClean="0"/>
              <a:t>opinion</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b="1" u="sng" dirty="0" smtClean="0">
                <a:effectLst>
                  <a:outerShdw blurRad="38100" dist="38100" dir="2700000" algn="tl">
                    <a:srgbClr val="000000">
                      <a:alpha val="43137"/>
                    </a:srgbClr>
                  </a:outerShdw>
                </a:effectLst>
              </a:rPr>
              <a:t>Feminism</a:t>
            </a:r>
            <a:r>
              <a:rPr lang="en-US" b="1" dirty="0" smtClean="0">
                <a:effectLst>
                  <a:outerShdw blurRad="38100" dist="38100" dir="2700000" algn="tl">
                    <a:srgbClr val="000000">
                      <a:alpha val="43137"/>
                    </a:srgbClr>
                  </a:outerShdw>
                </a:effectLst>
              </a:rPr>
              <a:t>:</a:t>
            </a:r>
          </a:p>
          <a:p>
            <a:r>
              <a:rPr lang="en-US" dirty="0" smtClean="0"/>
              <a:t>It is found in the oppression of August (Marlena’s husband) against Marlena.</a:t>
            </a:r>
          </a:p>
          <a:p>
            <a:r>
              <a:rPr lang="en-US" b="1" u="sng" dirty="0" smtClean="0"/>
              <a:t>Structuralism:</a:t>
            </a:r>
          </a:p>
          <a:p>
            <a:r>
              <a:rPr lang="en-US" b="1" dirty="0" smtClean="0"/>
              <a:t>Can be related to the movie “Titanic” but in land. Where the protagonist fall in love but</a:t>
            </a:r>
            <a:r>
              <a:rPr lang="en-US" b="1" dirty="0" smtClean="0"/>
              <a:t> </a:t>
            </a:r>
            <a:r>
              <a:rPr lang="en-US" b="1" dirty="0" smtClean="0"/>
              <a:t>there is a opposite force of the husband and the circus employees to separate them. </a:t>
            </a:r>
          </a:p>
          <a:p>
            <a:r>
              <a:rPr lang="en-US" b="1" u="sng" dirty="0" smtClean="0"/>
              <a:t>Psychoanalytical:</a:t>
            </a:r>
          </a:p>
          <a:p>
            <a:r>
              <a:rPr lang="en-US" dirty="0" smtClean="0"/>
              <a:t>We can see the emotions and desires of the character that moves the audience.</a:t>
            </a:r>
          </a:p>
          <a:p>
            <a:r>
              <a:rPr lang="en-US" b="1" u="sng" dirty="0" smtClean="0"/>
              <a:t>Autobiographical:</a:t>
            </a:r>
          </a:p>
          <a:p>
            <a:r>
              <a:rPr lang="en-US" dirty="0" smtClean="0"/>
              <a:t>Is a narration of the experience of </a:t>
            </a:r>
            <a:r>
              <a:rPr lang="en-US" dirty="0" smtClean="0"/>
              <a:t>Jacob </a:t>
            </a:r>
            <a:r>
              <a:rPr lang="en-US" dirty="0" smtClean="0"/>
              <a:t>Jankowski by himself.</a:t>
            </a:r>
          </a:p>
          <a:p>
            <a:endParaRPr lang="en-US" dirty="0" smtClean="0"/>
          </a:p>
        </p:txBody>
      </p:sp>
      <p:sp>
        <p:nvSpPr>
          <p:cNvPr id="3" name="Title 2"/>
          <p:cNvSpPr>
            <a:spLocks noGrp="1"/>
          </p:cNvSpPr>
          <p:nvPr>
            <p:ph type="title"/>
          </p:nvPr>
        </p:nvSpPr>
        <p:spPr/>
        <p:txBody>
          <a:bodyPr/>
          <a:lstStyle/>
          <a:p>
            <a:r>
              <a:rPr lang="en-US" dirty="0" smtClean="0"/>
              <a:t>Literary Criticism Theories</a:t>
            </a:r>
            <a:br>
              <a:rPr lang="en-US" dirty="0" smtClean="0"/>
            </a:br>
            <a:r>
              <a:rPr lang="en-US" dirty="0" smtClean="0"/>
              <a:t>applied</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me2">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Theme2</Template>
  <TotalTime>1349</TotalTime>
  <Words>378</Words>
  <Application>Microsoft Office PowerPoint</Application>
  <PresentationFormat>On-screen Show (4:3)</PresentationFormat>
  <Paragraphs>18</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Theme2</vt:lpstr>
      <vt:lpstr>Slide 1</vt:lpstr>
      <vt:lpstr>Water for elephants’ trailer</vt:lpstr>
      <vt:lpstr>synopsis</vt:lpstr>
      <vt:lpstr>opinion</vt:lpstr>
      <vt:lpstr>Literary Criticism Theories applied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Water for Elephants</dc:title>
  <dc:creator>Kathy</dc:creator>
  <cp:lastModifiedBy>Kathy</cp:lastModifiedBy>
  <cp:revision>4</cp:revision>
  <dcterms:created xsi:type="dcterms:W3CDTF">2011-05-07T23:05:17Z</dcterms:created>
  <dcterms:modified xsi:type="dcterms:W3CDTF">2011-05-09T15:59:39Z</dcterms:modified>
</cp:coreProperties>
</file>